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60"/>
  </p:notesMasterIdLst>
  <p:handoutMasterIdLst>
    <p:handoutMasterId r:id="rId61"/>
  </p:handoutMasterIdLst>
  <p:sldIdLst>
    <p:sldId id="311" r:id="rId3"/>
    <p:sldId id="256" r:id="rId4"/>
    <p:sldId id="31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3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314" r:id="rId42"/>
    <p:sldId id="294" r:id="rId43"/>
    <p:sldId id="295" r:id="rId44"/>
    <p:sldId id="296" r:id="rId45"/>
    <p:sldId id="297" r:id="rId46"/>
    <p:sldId id="298" r:id="rId47"/>
    <p:sldId id="299" r:id="rId48"/>
    <p:sldId id="301" r:id="rId49"/>
    <p:sldId id="315" r:id="rId50"/>
    <p:sldId id="302" r:id="rId51"/>
    <p:sldId id="303" r:id="rId52"/>
    <p:sldId id="306" r:id="rId53"/>
    <p:sldId id="305" r:id="rId54"/>
    <p:sldId id="307" r:id="rId55"/>
    <p:sldId id="308" r:id="rId56"/>
    <p:sldId id="309" r:id="rId57"/>
    <p:sldId id="310" r:id="rId58"/>
    <p:sldId id="316" r:id="rId5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77981"/>
  </p:normalViewPr>
  <p:slideViewPr>
    <p:cSldViewPr snapToGrid="0">
      <p:cViewPr varScale="1">
        <p:scale>
          <a:sx n="58" d="100"/>
          <a:sy n="58" d="100"/>
        </p:scale>
        <p:origin x="144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24/06/2019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24/06/2019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472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memiliki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maka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di re-write.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2653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 </a:t>
            </a:r>
            <a:r>
              <a:rPr lang="en-US" dirty="0" err="1" smtClean="0"/>
              <a:t>sendiri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w, r,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a.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286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with,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Python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menjalankan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seluruh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menutup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secara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otomatis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jika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selesai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5781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 txt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349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file Example2.txt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Informasi</a:t>
            </a:r>
            <a:r>
              <a:rPr lang="en-US" baseline="0" dirty="0" smtClean="0"/>
              <a:t> yang </a:t>
            </a:r>
            <a:r>
              <a:rPr lang="en-US" baseline="0" dirty="0" err="1" smtClean="0"/>
              <a:t>dituliskan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this is line 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7645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371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selanjutnya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contoh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tetapi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ditambahkan</a:t>
            </a:r>
            <a:r>
              <a:rPr lang="en-US" baseline="0" dirty="0" smtClean="0"/>
              <a:t> \n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2280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0517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studi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data yang </a:t>
            </a:r>
            <a:r>
              <a:rPr lang="en-US" baseline="0" dirty="0" err="1" smtClean="0"/>
              <a:t>tersimpan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list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file .txt yang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buat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842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Open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baseline="0" dirty="0" smtClean="0"/>
              <a:t> file.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939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5602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list yang </a:t>
            </a:r>
            <a:r>
              <a:rPr lang="en-US" baseline="0" dirty="0" err="1" smtClean="0"/>
              <a:t>berisi</a:t>
            </a:r>
            <a:r>
              <a:rPr lang="en-US" baseline="0" dirty="0" smtClean="0"/>
              <a:t> 3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Perintah</a:t>
            </a:r>
            <a:r>
              <a:rPr lang="en-US" baseline="0" dirty="0" smtClean="0"/>
              <a:t> for loop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data yang </a:t>
            </a:r>
            <a:r>
              <a:rPr lang="en-US" baseline="0" dirty="0" err="1" smtClean="0"/>
              <a:t>tersimpat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lines, yang </a:t>
            </a:r>
            <a:r>
              <a:rPr lang="en-US" baseline="0" dirty="0" err="1" smtClean="0"/>
              <a:t>disimpan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sementara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dalam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line.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3080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900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Iterasi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menghasilkan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dituliskannya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variabel</a:t>
            </a:r>
            <a:r>
              <a:rPr lang="en-US" baseline="0" dirty="0" smtClean="0"/>
              <a:t> lines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file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5916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8876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Iterasi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369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seterusnya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137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with Loop </a:t>
            </a:r>
            <a:r>
              <a:rPr lang="en-US" baseline="0" dirty="0" err="1" smtClean="0"/>
              <a:t>terakhir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skaligus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menutup</a:t>
            </a:r>
            <a:r>
              <a:rPr lang="en-US" baseline="0" dirty="0" smtClean="0"/>
              <a:t> file.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8475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3198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Method append </a:t>
            </a:r>
            <a:r>
              <a:rPr lang="en-US" dirty="0" err="1" smtClean="0"/>
              <a:t>diindikasi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huruf</a:t>
            </a:r>
            <a:r>
              <a:rPr lang="en-US" baseline="0" dirty="0" smtClean="0"/>
              <a:t> 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5952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melainkan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menambahkan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 yang </a:t>
            </a:r>
            <a:r>
              <a:rPr lang="en-US" baseline="0" dirty="0" err="1" smtClean="0"/>
              <a:t>sudah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9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Materi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sebelumnya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membahas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penggunaan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open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Modul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membahas</a:t>
            </a:r>
            <a:r>
              <a:rPr lang="en-US" baseline="0" dirty="0" smtClean="0"/>
              <a:t> method lain yang </a:t>
            </a:r>
            <a:r>
              <a:rPr lang="en-US" baseline="0" dirty="0" err="1" smtClean="0"/>
              <a:t>dimiliki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oleh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open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 method/mode writing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6457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Anda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mengcopy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suatu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ke</a:t>
            </a:r>
            <a:r>
              <a:rPr lang="en-US" baseline="0" dirty="0" smtClean="0"/>
              <a:t> file lain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perintah</a:t>
            </a:r>
            <a:r>
              <a:rPr lang="en-US" baseline="0" dirty="0" smtClean="0"/>
              <a:t> open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62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Kotak </a:t>
            </a:r>
            <a:r>
              <a:rPr lang="en-US" dirty="0" err="1" smtClean="0"/>
              <a:t>merah</a:t>
            </a:r>
            <a:r>
              <a:rPr lang="en-US" dirty="0" smtClean="0"/>
              <a:t> :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membaca</a:t>
            </a:r>
            <a:r>
              <a:rPr lang="en-US" dirty="0" smtClean="0"/>
              <a:t> file example1.txt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3773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Perintah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file example3.txt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8537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loop 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Membaca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setiap</a:t>
            </a:r>
            <a:r>
              <a:rPr lang="en-US" baseline="0" dirty="0" smtClean="0"/>
              <a:t> line data yang </a:t>
            </a:r>
            <a:r>
              <a:rPr lang="en-US" baseline="0" dirty="0" err="1" smtClean="0"/>
              <a:t>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file example1.txt (yang </a:t>
            </a:r>
            <a:r>
              <a:rPr lang="en-US" baseline="0" dirty="0" err="1" smtClean="0"/>
              <a:t>tersimpan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variable </a:t>
            </a:r>
            <a:r>
              <a:rPr lang="en-US" baseline="0" dirty="0" err="1" smtClean="0"/>
              <a:t>readfile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Selanjutnya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tersebut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kedalam</a:t>
            </a:r>
            <a:r>
              <a:rPr lang="en-US" baseline="0" dirty="0" smtClean="0"/>
              <a:t> file example3.txt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2673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Iterasi</a:t>
            </a:r>
            <a:r>
              <a:rPr lang="en-US" dirty="0" smtClean="0"/>
              <a:t> 1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menuliskan</a:t>
            </a:r>
            <a:r>
              <a:rPr lang="en-US" baseline="0" dirty="0" smtClean="0"/>
              <a:t> line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1542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Iterasi</a:t>
            </a:r>
            <a:r>
              <a:rPr lang="en-US" dirty="0" smtClean="0"/>
              <a:t> 2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menuliskan</a:t>
            </a:r>
            <a:r>
              <a:rPr lang="en-US" dirty="0" smtClean="0"/>
              <a:t> data</a:t>
            </a:r>
            <a:r>
              <a:rPr lang="en-US" baseline="0" dirty="0" smtClean="0"/>
              <a:t> line 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03079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Seterusnya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mencapai</a:t>
            </a:r>
            <a:r>
              <a:rPr lang="en-US" baseline="0" dirty="0" smtClean="0"/>
              <a:t> end of file </a:t>
            </a:r>
            <a:r>
              <a:rPr lang="en-US" baseline="0" dirty="0" err="1" smtClean="0"/>
              <a:t>kemudian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menutup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kedua</a:t>
            </a:r>
            <a:r>
              <a:rPr lang="en-US" baseline="0" dirty="0" smtClean="0"/>
              <a:t> file yang </a:t>
            </a:r>
            <a:r>
              <a:rPr lang="en-US" baseline="0" dirty="0" err="1" smtClean="0"/>
              <a:t>dibuka</a:t>
            </a:r>
            <a:r>
              <a:rPr lang="en-US" baseline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767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Modul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mencoba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 text </a:t>
            </a:r>
            <a:r>
              <a:rPr lang="en-US" baseline="0" dirty="0" err="1" smtClean="0"/>
              <a:t>dari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802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method write.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87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Metode</a:t>
            </a:r>
            <a:r>
              <a:rPr lang="en-US" baseline="0" dirty="0" smtClean="0"/>
              <a:t> write </a:t>
            </a:r>
            <a:r>
              <a:rPr lang="en-US" baseline="0" dirty="0" err="1" smtClean="0"/>
              <a:t>digunakan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menuliskan</a:t>
            </a:r>
            <a:r>
              <a:rPr lang="en-US" baseline="0" dirty="0" smtClean="0"/>
              <a:t> data </a:t>
            </a:r>
            <a:r>
              <a:rPr lang="en-US" baseline="0" dirty="0" err="1" smtClean="0"/>
              <a:t>pada</a:t>
            </a:r>
            <a:r>
              <a:rPr lang="en-US" baseline="0" dirty="0" smtClean="0"/>
              <a:t> file txt yang </a:t>
            </a:r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buat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8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2519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Berikut</a:t>
            </a:r>
            <a:r>
              <a:rPr lang="en-US" baseline="0" dirty="0" smtClean="0"/>
              <a:t> syntax </a:t>
            </a:r>
            <a:r>
              <a:rPr lang="en-US" baseline="0" dirty="0" err="1" smtClean="0"/>
              <a:t>perintahnya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Anda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sebuah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nama</a:t>
            </a:r>
            <a:r>
              <a:rPr lang="en-US" baseline="0" dirty="0" smtClean="0"/>
              <a:t> Example2.txt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0834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path </a:t>
            </a:r>
            <a:r>
              <a:rPr lang="en-US" dirty="0" err="1" smtClean="0"/>
              <a:t>berisi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informasi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yaitu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nama</a:t>
            </a:r>
            <a:r>
              <a:rPr lang="en-US" baseline="0" dirty="0" smtClean="0"/>
              <a:t> file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alamat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direktori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tempat</a:t>
            </a:r>
            <a:r>
              <a:rPr lang="en-US" baseline="0" dirty="0" smtClean="0"/>
              <a:t> file </a:t>
            </a:r>
            <a:r>
              <a:rPr lang="en-US" baseline="0" dirty="0" err="1" smtClean="0"/>
              <a:t>disimpan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461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C6898-7B69-AE40-AAB0-B29CD7C00922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BA1E3-3903-8B4F-A93F-80A7A404E412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B5D45-1954-C44A-8D19-706CA09E3321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9DDB4-FCE2-2143-8918-1493F8A0D6C4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75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69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044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834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122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1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DB2178EA-CF66-1248-A5A7-42900A6C58E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735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80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31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61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694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D344B-1F74-364B-8F38-E0B83D62C81A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6AEF-158D-9A4C-B01A-10089681EC83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284D7-190E-D448-B607-41BD3D70FE75}" type="datetime1">
              <a:rPr lang="en-US" smtClean="0"/>
              <a:t>6/24/2019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7A80F-9A5A-CE42-93E2-DE513F079F5E}" type="datetime1">
              <a:rPr lang="en-US" smtClean="0"/>
              <a:t>6/24/2019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883C5-588C-7148-A03C-71F3840BEC6B}" type="datetime1">
              <a:rPr lang="en-US" smtClean="0"/>
              <a:t>6/24/2019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8C585-E630-2244-B501-5C72D254FA86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22826-8CA6-C340-930B-C330AA1772CC}" type="datetime1">
              <a:rPr lang="en-US" smtClean="0"/>
              <a:t>6/24/2019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52EA7-592A-FC43-8689-8A8570D006C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9AA8B8B-1B1C-42C4-BE9B-2D151637790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6/24/2019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5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26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</a:t>
            </a:r>
            <a:r>
              <a:rPr lang="en-US" dirty="0"/>
              <a:t>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4" b="40096"/>
          <a:stretch/>
        </p:blipFill>
        <p:spPr>
          <a:xfrm>
            <a:off x="380804" y="2928395"/>
            <a:ext cx="8398929" cy="10648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B8AD-3EE8-1440-A827-648FBF5A1FC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97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</a:t>
            </a:r>
            <a:r>
              <a:rPr lang="en-US" dirty="0"/>
              <a:t>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61" b="26982"/>
          <a:stretch/>
        </p:blipFill>
        <p:spPr>
          <a:xfrm>
            <a:off x="380804" y="2812648"/>
            <a:ext cx="8398929" cy="1666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DF6FD-C1EA-ED4D-97DD-87680865101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113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</a:t>
            </a:r>
            <a:r>
              <a:rPr lang="en-US" dirty="0"/>
              <a:t>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29" b="48671"/>
          <a:stretch/>
        </p:blipFill>
        <p:spPr>
          <a:xfrm>
            <a:off x="392793" y="3088933"/>
            <a:ext cx="8398929" cy="1157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35E98-1424-CE48-8679-73790F81A73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4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Object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301" b="50935"/>
          <a:stretch/>
        </p:blipFill>
        <p:spPr>
          <a:xfrm>
            <a:off x="392379" y="2720051"/>
            <a:ext cx="8398929" cy="1122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10D85-FDF1-A74F-A637-056AA24D8CF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Object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2" t="36650" r="11937" b="38119"/>
          <a:stretch/>
        </p:blipFill>
        <p:spPr>
          <a:xfrm>
            <a:off x="1012372" y="3184072"/>
            <a:ext cx="6776358" cy="1191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0963-F380-8F4C-BDB4-52BA1C9A13F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Object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8" b="49897"/>
          <a:stretch/>
        </p:blipFill>
        <p:spPr>
          <a:xfrm>
            <a:off x="392379" y="2766349"/>
            <a:ext cx="8398929" cy="10532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19B8-066E-3845-ADE9-157DF571910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5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Studi</a:t>
            </a:r>
            <a:r>
              <a:rPr lang="en-US" dirty="0" smtClean="0"/>
              <a:t> </a:t>
            </a:r>
            <a:r>
              <a:rPr lang="en-US" dirty="0" err="1" smtClean="0"/>
              <a:t>Kasus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52B33-623F-F042-ACCC-6B0397E22E3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9219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file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With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13295" r="5" b="54120"/>
          <a:stretch/>
        </p:blipFill>
        <p:spPr>
          <a:xfrm>
            <a:off x="370092" y="2354202"/>
            <a:ext cx="8398929" cy="1539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6A22F-86ED-C24B-B3F5-82C2A7601BC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2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707159"/>
            <a:ext cx="7347283" cy="854074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" b="55531"/>
          <a:stretch/>
        </p:blipFill>
        <p:spPr>
          <a:xfrm>
            <a:off x="357655" y="2222339"/>
            <a:ext cx="8398929" cy="20255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BE267-E346-B344-9B1F-C6B2B88B223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586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89" b="54062"/>
          <a:stretch/>
        </p:blipFill>
        <p:spPr>
          <a:xfrm>
            <a:off x="392379" y="2627453"/>
            <a:ext cx="8398929" cy="17362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6B73-BA2C-AF4E-8CCA-2D26638E259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3084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Data </a:t>
            </a:r>
            <a:r>
              <a:rPr lang="en-GB" dirty="0" err="1"/>
              <a:t>Sceince</a:t>
            </a:r>
            <a:r>
              <a:rPr lang="en-GB" dirty="0"/>
              <a:t> : </a:t>
            </a:r>
            <a:r>
              <a:rPr lang="en-GB" dirty="0" err="1" smtClean="0"/>
              <a:t>Menulis</a:t>
            </a:r>
            <a:r>
              <a:rPr lang="en-GB" dirty="0" smtClean="0"/>
              <a:t> File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822505"/>
            <a:ext cx="7347283" cy="8540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824" r="8311" b="11186"/>
          <a:stretch/>
        </p:blipFill>
        <p:spPr>
          <a:xfrm>
            <a:off x="751086" y="1853302"/>
            <a:ext cx="7641829" cy="34955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07E10-7B14-0848-A161-21735C8D627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6118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2" t="16050" r="8311" b="11432"/>
          <a:stretch/>
        </p:blipFill>
        <p:spPr>
          <a:xfrm>
            <a:off x="780022" y="1997750"/>
            <a:ext cx="7583956" cy="34261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D5B9-BA1D-C34A-806B-8A5C9DDD017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2337" y="822505"/>
            <a:ext cx="7347283" cy="8458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</p:spTree>
    <p:extLst>
      <p:ext uri="{BB962C8B-B14F-4D97-AF65-F5344CB8AC3E}">
        <p14:creationId xmlns:p14="http://schemas.microsoft.com/office/powerpoint/2010/main" val="1239335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" t="15559" r="9582" b="9009"/>
          <a:stretch/>
        </p:blipFill>
        <p:spPr>
          <a:xfrm>
            <a:off x="804441" y="1948556"/>
            <a:ext cx="7535119" cy="35637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08466-F7E6-0A43-BA38-2A9C66E3D84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2337" y="822505"/>
            <a:ext cx="7347283" cy="84587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</p:spTree>
    <p:extLst>
      <p:ext uri="{BB962C8B-B14F-4D97-AF65-F5344CB8AC3E}">
        <p14:creationId xmlns:p14="http://schemas.microsoft.com/office/powerpoint/2010/main" val="639836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461" r="5310" b="10537"/>
          <a:stretch/>
        </p:blipFill>
        <p:spPr>
          <a:xfrm>
            <a:off x="645290" y="1805109"/>
            <a:ext cx="7893935" cy="34016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CA0B7-E2F7-4E47-8769-7E11ABBC4770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23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519" r="4208" b="10942"/>
          <a:stretch/>
        </p:blipFill>
        <p:spPr>
          <a:xfrm>
            <a:off x="598992" y="1816037"/>
            <a:ext cx="7986531" cy="33798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EBF96-7641-FE4C-B91D-AD9CCE3C76F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9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09" r="6274" b="11187"/>
          <a:stretch/>
        </p:blipFill>
        <p:spPr>
          <a:xfrm>
            <a:off x="656285" y="1833399"/>
            <a:ext cx="7871945" cy="33450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8193-1AAE-0945-B12B-B626CA35FCE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8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195" r="5034" b="10538"/>
          <a:stretch/>
        </p:blipFill>
        <p:spPr>
          <a:xfrm>
            <a:off x="629348" y="1822471"/>
            <a:ext cx="7917083" cy="33669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BDA7-8045-764B-9B9F-5B138D5CEDA6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7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file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With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029" r="8311" b="11432"/>
          <a:stretch/>
        </p:blipFill>
        <p:spPr>
          <a:xfrm>
            <a:off x="751086" y="1816037"/>
            <a:ext cx="7641829" cy="33798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7E06-E064-D34A-9460-E8A3B4AAB81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52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Menuliskan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File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2" t="12560" r="3105" b="30845"/>
          <a:stretch/>
        </p:blipFill>
        <p:spPr>
          <a:xfrm>
            <a:off x="685371" y="1905914"/>
            <a:ext cx="7813774" cy="26737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5B80-98BC-004D-847B-D49DD2363F7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352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13108" r="1726" b="11431"/>
          <a:stretch/>
        </p:blipFill>
        <p:spPr>
          <a:xfrm>
            <a:off x="526648" y="1885165"/>
            <a:ext cx="8090705" cy="356500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FC80-2709-CB40-886E-225460B18953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6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Writing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F70F-61F2-E44A-A9AE-423A92B3D04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545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8944" r="4069" b="11433"/>
          <a:stretch/>
        </p:blipFill>
        <p:spPr>
          <a:xfrm>
            <a:off x="625033" y="1873969"/>
            <a:ext cx="7893935" cy="37617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D6DC1-8F2B-6D4D-A1F1-E00C1D2ECF6E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96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8" t="15069" r="3656" b="11432"/>
          <a:stretch/>
        </p:blipFill>
        <p:spPr>
          <a:xfrm>
            <a:off x="700268" y="1931464"/>
            <a:ext cx="7743464" cy="34724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CE12E-DD6C-724A-964F-26DD4455389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0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15559" r="4620" b="11431"/>
          <a:stretch/>
        </p:blipFill>
        <p:spPr>
          <a:xfrm>
            <a:off x="746567" y="1943039"/>
            <a:ext cx="7650866" cy="34492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E8511-0407-C44D-B046-26FCF40C927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8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" t="12805" r="4483" b="10537"/>
          <a:stretch/>
        </p:blipFill>
        <p:spPr>
          <a:xfrm>
            <a:off x="590309" y="2015210"/>
            <a:ext cx="7963383" cy="36215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36A4-0C29-4B4B-99E1-3C6D0DC66839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73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578" r="3656" b="11432"/>
          <a:stretch/>
        </p:blipFill>
        <p:spPr>
          <a:xfrm>
            <a:off x="555585" y="2000668"/>
            <a:ext cx="8032831" cy="34955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23B9B-B69E-BF43-9513-A86C4D47B337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50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030" r="4621" b="10537"/>
          <a:stretch/>
        </p:blipFill>
        <p:spPr>
          <a:xfrm>
            <a:off x="596097" y="1932514"/>
            <a:ext cx="7951807" cy="35637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296C-8BF9-1444-951C-AE80AA7400B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1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089" r="4759" b="11432"/>
          <a:stretch/>
        </p:blipFill>
        <p:spPr>
          <a:xfrm>
            <a:off x="601884" y="1995503"/>
            <a:ext cx="7940233" cy="35187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EC8A4-39EF-1848-9E8E-3633CB4DE0AE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75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14578" r="3517" b="9009"/>
          <a:stretch/>
        </p:blipFill>
        <p:spPr>
          <a:xfrm>
            <a:off x="549798" y="2013766"/>
            <a:ext cx="8044405" cy="36100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C4F82-8220-3144-92DF-8101003A041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3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824" r="4896" b="11432"/>
          <a:stretch/>
        </p:blipFill>
        <p:spPr>
          <a:xfrm>
            <a:off x="607671" y="2012243"/>
            <a:ext cx="7928659" cy="34839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C931A-4256-F346-82B7-1DFADE6C5980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86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Menuliskan</a:t>
            </a:r>
            <a:r>
              <a:rPr lang="en-US" dirty="0"/>
              <a:t> data </a:t>
            </a:r>
            <a:r>
              <a:rPr lang="en-US" dirty="0" err="1"/>
              <a:t>pada</a:t>
            </a:r>
            <a:r>
              <a:rPr lang="en-US" dirty="0"/>
              <a:t> File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List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8" r="3518" b="10942"/>
          <a:stretch/>
        </p:blipFill>
        <p:spPr>
          <a:xfrm>
            <a:off x="520281" y="1907981"/>
            <a:ext cx="8103439" cy="35187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69865-2FD8-E946-A93D-137942793BD9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0569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 smtClean="0"/>
              <a:t> Method Writing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3736-7C01-2441-978C-602530BE588F}" type="datetime1">
              <a:rPr lang="en-US" smtClean="0"/>
              <a:t>6/24/2019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4</a:t>
            </a:fld>
            <a:endParaRPr lang="id-ID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828" r="90000">
                        <a14:foregroundMark x1="8828" y1="63194" x2="8828" y2="63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35" t="33569" r="66864" b="23584"/>
          <a:stretch/>
        </p:blipFill>
        <p:spPr>
          <a:xfrm>
            <a:off x="266218" y="2788534"/>
            <a:ext cx="3311172" cy="2870522"/>
          </a:xfrm>
        </p:spPr>
      </p:pic>
      <p:sp>
        <p:nvSpPr>
          <p:cNvPr id="14" name="TextBox 13"/>
          <p:cNvSpPr txBox="1"/>
          <p:nvPr/>
        </p:nvSpPr>
        <p:spPr>
          <a:xfrm>
            <a:off x="1614156" y="2547258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48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Append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open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442B-6019-6B49-8F8A-D0B3F3676B6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3848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Method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783" r="5034" b="56267"/>
          <a:stretch/>
        </p:blipFill>
        <p:spPr>
          <a:xfrm>
            <a:off x="604199" y="2869333"/>
            <a:ext cx="7976117" cy="1273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2E6D-0256-B342-A33F-C9391BAF4C6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6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69" r="9582" b="53571"/>
          <a:stretch/>
        </p:blipFill>
        <p:spPr>
          <a:xfrm>
            <a:off x="918617" y="2533667"/>
            <a:ext cx="7594153" cy="19445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3B6DA-4C90-6C4A-A27E-EB71EFB4167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80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763" r="8311" b="11188"/>
          <a:stretch/>
        </p:blipFill>
        <p:spPr>
          <a:xfrm>
            <a:off x="751086" y="1989337"/>
            <a:ext cx="7641829" cy="33566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B0016-7255-C54F-B861-F55D758E875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34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989" r="9858" b="11432"/>
          <a:stretch/>
        </p:blipFill>
        <p:spPr>
          <a:xfrm>
            <a:off x="816016" y="2111250"/>
            <a:ext cx="7511969" cy="32872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6E243-5D91-7A46-831A-613CA46BA4D5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87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38568"/>
            <a:ext cx="7347283" cy="854074"/>
          </a:xfrm>
        </p:spPr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8254" r="8311" b="11432"/>
          <a:stretch/>
        </p:blipFill>
        <p:spPr>
          <a:xfrm>
            <a:off x="751086" y="2022742"/>
            <a:ext cx="7641829" cy="33219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E452B-DC31-9E47-9568-D75F79880FD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34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7273" r="7101" b="10942"/>
          <a:stretch/>
        </p:blipFill>
        <p:spPr>
          <a:xfrm>
            <a:off x="700269" y="2059164"/>
            <a:ext cx="7743463" cy="33913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828CB-507E-A94F-AFE4-F613E91CE06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0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Append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17431" r="4488" b="9588"/>
          <a:stretch/>
        </p:blipFill>
        <p:spPr>
          <a:xfrm>
            <a:off x="590309" y="2030874"/>
            <a:ext cx="7963383" cy="34479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55ECD-EB76-2843-B738-FD9C80DE706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</a:t>
            </a:r>
            <a:r>
              <a:rPr lang="en-US" dirty="0" err="1" smtClean="0"/>
              <a:t>isi</a:t>
            </a:r>
            <a:r>
              <a:rPr lang="en-US" dirty="0" smtClean="0"/>
              <a:t> File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Bagian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F06F1-D959-E241-87B1-08AC34C382A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69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Copy </a:t>
            </a:r>
            <a:r>
              <a:rPr lang="en-US" dirty="0" err="1" smtClean="0"/>
              <a:t>isi</a:t>
            </a:r>
            <a:r>
              <a:rPr lang="en-US" dirty="0" smtClean="0"/>
              <a:t> file 1 </a:t>
            </a:r>
            <a:r>
              <a:rPr lang="en-US" dirty="0" err="1" smtClean="0"/>
              <a:t>ke</a:t>
            </a:r>
            <a:r>
              <a:rPr lang="en-US" dirty="0" smtClean="0"/>
              <a:t> file lain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11148" r="41830" b="49181"/>
          <a:stretch/>
        </p:blipFill>
        <p:spPr>
          <a:xfrm>
            <a:off x="2202085" y="2553424"/>
            <a:ext cx="4780345" cy="18741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83AF-16E3-3147-9E97-1B31442E8EB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26347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1" r="90000">
                        <a14:foregroundMark x1="8281" y1="60000" x2="8281" y2="60000"/>
                        <a14:foregroundMark x1="52891" y1="29583" x2="52891" y2="2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7" y="1452563"/>
            <a:ext cx="8398933" cy="47244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C8C5-7933-3F46-894B-7EDFA8D2ED72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804737" y="558884"/>
            <a:ext cx="7347283" cy="854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Logika</a:t>
            </a:r>
            <a:r>
              <a:rPr lang="en-US" dirty="0" smtClean="0"/>
              <a:t> Method Writing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894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t="9433" r="30667" b="6286"/>
          <a:stretch/>
        </p:blipFill>
        <p:spPr>
          <a:xfrm>
            <a:off x="1695691" y="1676821"/>
            <a:ext cx="5752619" cy="398169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2D1B7-A3BD-DC49-A386-D9772830922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3913867" y="5327175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31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393" r="2003" b="6287"/>
          <a:stretch/>
        </p:blipFill>
        <p:spPr>
          <a:xfrm>
            <a:off x="486137" y="1810308"/>
            <a:ext cx="8171727" cy="38890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3E73-0CA9-1048-ABA6-03EA7E5CD93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652337" y="5434475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88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1826" r="1864" b="6345"/>
          <a:stretch/>
        </p:blipFill>
        <p:spPr>
          <a:xfrm>
            <a:off x="480350" y="1757830"/>
            <a:ext cx="8183301" cy="386594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083F-8B22-014F-9BA2-0ABE108A2E8B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413940" y="5396662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3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2373" r="2003" b="6287"/>
          <a:stretch/>
        </p:blipFill>
        <p:spPr>
          <a:xfrm>
            <a:off x="486137" y="1780978"/>
            <a:ext cx="8171727" cy="38427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8269F-838F-2F49-A9D5-23E26E7A15ED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365813" y="5414887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87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9679" r="2277" b="6042"/>
          <a:stretch/>
        </p:blipFill>
        <p:spPr>
          <a:xfrm>
            <a:off x="590309" y="1764009"/>
            <a:ext cx="7963382" cy="398169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95E8-D7E3-8441-A165-EF3CD16C9CDA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1413940" y="5457625"/>
            <a:ext cx="148968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72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" t="11393" r="2003" b="5797"/>
          <a:stretch/>
        </p:blipFill>
        <p:spPr>
          <a:xfrm>
            <a:off x="578734" y="1805879"/>
            <a:ext cx="7986532" cy="391224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8A597-AA3F-0549-92F2-328DD7E10D7F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1446024" y="5460437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9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Copy </a:t>
            </a:r>
            <a:r>
              <a:rPr lang="en-US" dirty="0" err="1"/>
              <a:t>isi</a:t>
            </a:r>
            <a:r>
              <a:rPr lang="en-US" dirty="0"/>
              <a:t> file 1 </a:t>
            </a:r>
            <a:r>
              <a:rPr lang="en-US" dirty="0" err="1"/>
              <a:t>ke</a:t>
            </a:r>
            <a:r>
              <a:rPr lang="en-US" dirty="0"/>
              <a:t> file lain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5" b="6590"/>
          <a:stretch/>
        </p:blipFill>
        <p:spPr>
          <a:xfrm>
            <a:off x="442133" y="1825159"/>
            <a:ext cx="8259735" cy="387751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B5C4C-E280-4B4D-9017-649F4B815628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1411705" y="5000735"/>
            <a:ext cx="1648735" cy="4566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4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45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047" r="90000">
                        <a14:foregroundMark x1="8047" y1="59583" x2="8047" y2="59583"/>
                        <a14:foregroundMark x1="33203" y1="63750" x2="63750" y2="64583"/>
                        <a14:foregroundMark x1="32656" y1="70139" x2="63984" y2="70694"/>
                        <a14:foregroundMark x1="63984" y1="20417" x2="83438" y2="20417"/>
                        <a14:foregroundMark x1="68672" y1="65972" x2="61172" y2="66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7" y="1452563"/>
            <a:ext cx="8398933" cy="47243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716D-505B-6A4F-A7F3-5D73056325FC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7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1" r="90000">
                        <a14:foregroundMark x1="8281" y1="56389" x2="8281" y2="56389"/>
                        <a14:foregroundMark x1="69219" y1="32361" x2="69219" y2="33333"/>
                        <a14:foregroundMark x1="33672" y1="64583" x2="65859" y2="64167"/>
                        <a14:foregroundMark x1="32891" y1="70139" x2="67109" y2="71111"/>
                        <a14:foregroundMark x1="63750" y1="19444" x2="84219" y2="20000"/>
                        <a14:foregroundMark x1="62734" y1="39722" x2="86016" y2="40278"/>
                        <a14:foregroundMark x1="84531" y1="19444" x2="84531" y2="41111"/>
                        <a14:foregroundMark x1="62734" y1="19028" x2="62969" y2="39306"/>
                        <a14:foregroundMark x1="65313" y1="27778" x2="72813" y2="28194"/>
                        <a14:foregroundMark x1="31875" y1="28750" x2="43828" y2="30139"/>
                        <a14:foregroundMark x1="32422" y1="32917" x2="45859" y2="34167"/>
                        <a14:foregroundMark x1="72344" y1="29167" x2="72344" y2="29167"/>
                        <a14:foregroundMark x1="72344" y1="29167" x2="83984" y2="38333"/>
                        <a14:foregroundMark x1="83984" y1="37917" x2="83984" y2="3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8" y="1452563"/>
            <a:ext cx="8398931" cy="47243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1C835-F9B1-3147-B91E-E99347D984FE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Logika</a:t>
            </a:r>
            <a:r>
              <a:rPr lang="en-US" dirty="0"/>
              <a:t> Method Writing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8" y="1452563"/>
            <a:ext cx="8398931" cy="472439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8921-2B88-234C-8797-A9E685877D21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1614156" y="3026229"/>
            <a:ext cx="148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obyek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method writing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4" b="50141"/>
          <a:stretch/>
        </p:blipFill>
        <p:spPr>
          <a:xfrm>
            <a:off x="392379" y="3217762"/>
            <a:ext cx="8398929" cy="5903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4C13C-EEFA-C440-AC39-1668E72394E4}" type="datetime1">
              <a:rPr lang="en-US" smtClean="0"/>
              <a:t>6/24/2019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Python: Writing Files with Open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9" name="Rectangle 8"/>
          <p:cNvSpPr/>
          <p:nvPr/>
        </p:nvSpPr>
        <p:spPr>
          <a:xfrm>
            <a:off x="451413" y="5751324"/>
            <a:ext cx="1412111" cy="417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45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1279</TotalTime>
  <Words>1195</Words>
  <Application>Microsoft Office PowerPoint</Application>
  <PresentationFormat>On-screen Show (4:3)</PresentationFormat>
  <Paragraphs>319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Python Data Sceince : Menulis File</vt:lpstr>
      <vt:lpstr>Method Writing pada Perintah Open</vt:lpstr>
      <vt:lpstr>Logika Method Writing</vt:lpstr>
      <vt:lpstr>PowerPoint Presentation</vt:lpstr>
      <vt:lpstr>Logika Method Writing</vt:lpstr>
      <vt:lpstr>Logika Method Writing</vt:lpstr>
      <vt:lpstr>Logika Method Writing</vt:lpstr>
      <vt:lpstr>syntax method writing</vt:lpstr>
      <vt:lpstr>Syntax method writing</vt:lpstr>
      <vt:lpstr>Syntax method writing</vt:lpstr>
      <vt:lpstr>Syntax method writing</vt:lpstr>
      <vt:lpstr>File Object</vt:lpstr>
      <vt:lpstr>File Object</vt:lpstr>
      <vt:lpstr>File Object</vt:lpstr>
      <vt:lpstr>Studi Kasus</vt:lpstr>
      <vt:lpstr>Membuat file dengan Perintah With</vt:lpstr>
      <vt:lpstr>Membuat file dengan Perintah With</vt:lpstr>
      <vt:lpstr>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Logika membuat file dengan Perintah With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Menuliskan data pada File menggunakan sebuah List</vt:lpstr>
      <vt:lpstr>Method Append pada perintah open</vt:lpstr>
      <vt:lpstr>Syntax Method Append</vt:lpstr>
      <vt:lpstr>File Append</vt:lpstr>
      <vt:lpstr>File Append</vt:lpstr>
      <vt:lpstr>File Append</vt:lpstr>
      <vt:lpstr>File Append</vt:lpstr>
      <vt:lpstr>File Append</vt:lpstr>
      <vt:lpstr>File Append</vt:lpstr>
      <vt:lpstr>Copy isi File </vt:lpstr>
      <vt:lpstr>Syntax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Logika Copy isi file 1 ke file lain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169</cp:revision>
  <dcterms:created xsi:type="dcterms:W3CDTF">2019-04-17T03:34:48Z</dcterms:created>
  <dcterms:modified xsi:type="dcterms:W3CDTF">2019-06-24T03:19:46Z</dcterms:modified>
</cp:coreProperties>
</file>